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94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60C4A-AEA4-4437-B23E-556DD1E97757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B3E1B-03BD-4877-93B7-F482DA30EF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B3E1B-03BD-4877-93B7-F482DA30EFE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671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5F5F3-60A3-2B83-3619-B84D3A02F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F25870-2468-B034-74B7-216839DBF0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03070-AA68-76A2-F63F-5957FEDC7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BA43-3AA6-4B64-B90B-8659F8673FF4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19423-D4AB-331A-D460-A9D47709E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77926-8C4C-86FE-5F4C-286AB8BC6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F98F-D6FF-479A-9F32-04278E12C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BF3B3-A656-C93D-EA7B-19C533ABC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8CBCD1-8ABB-E91E-C300-B06BEA335E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F2-1796-4E40-AAA3-356BF3E94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BA43-3AA6-4B64-B90B-8659F8673FF4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46568-99D6-2C33-7F58-FBF45C751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4A6B0-6D84-9E4A-97E7-2823567B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F98F-D6FF-479A-9F32-04278E12C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19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E3BEC2-5D0F-C2E8-F53C-89BD74F2DC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8D70E1-C1EF-28DC-2DB7-FF24416976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B95B3-47FB-5D99-456D-19EAFA108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BA43-3AA6-4B64-B90B-8659F8673FF4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BE006-F38D-7D13-DDD8-29639F254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63FE42-90FA-5553-524E-65ED72BE2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F98F-D6FF-479A-9F32-04278E12C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20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C34EC-EFC2-A5BC-20B3-E6F84BD07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653E0-43CC-3D0E-6A0F-76DF14F9B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01052-7CF9-DC83-FAB6-EACF2500D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BA43-3AA6-4B64-B90B-8659F8673FF4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A6CAD-4024-E7CA-5C91-CD2B70EA6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C5A23-AAC9-FCED-42AC-790985CD8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F98F-D6FF-479A-9F32-04278E12C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62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BB1A5-CC86-3C19-2F53-E100181B3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80508-8A04-EC91-42F2-08C2A89F2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3A097-898E-6C28-90B2-BA277CB06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BA43-3AA6-4B64-B90B-8659F8673FF4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F8F88-3D66-5DE8-DB9C-C9F99FABD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CEA5C-F2E6-8956-10CB-1318E02E7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F98F-D6FF-479A-9F32-04278E12C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00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F0FCD-6BDA-9F19-6FD7-BF7DB2651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F2EE9-67C1-E4FC-CD51-18C5922121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216B52-B4FE-8D6E-7369-62492D2AE1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C0A7CF-0ABF-E0BC-C007-ED3E8498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BA43-3AA6-4B64-B90B-8659F8673FF4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FBC62E-56AC-4ABB-6E98-280834595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1CB83B-5C04-2C5D-0C9B-A65275C51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F98F-D6FF-479A-9F32-04278E12C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55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F4DC8-24A6-35F8-CAFD-84A7A2A9A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CE202-C528-E7C7-DD93-EF3483B51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63FE1B-A311-B60E-E0AB-550D03B85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7951E1-C00C-37D3-AD65-A3896F349E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0A8998-5FBA-C4BB-0F72-4861294A61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89403C-C425-F6EF-EB21-E16F187DB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BA43-3AA6-4B64-B90B-8659F8673FF4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EE7815-274E-34C1-BEEF-7AB75FDD2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98D9D9-7661-0435-DF0B-213295833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F98F-D6FF-479A-9F32-04278E12C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09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61E37-D7DD-EFE1-C304-9AEE934DC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46E79B-32CD-C357-04DD-714351DF8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BA43-3AA6-4B64-B90B-8659F8673FF4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F793C0-782E-86B6-6672-922FDBF8A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B99408-60FF-0BD4-F8E7-8DAFF8D6C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F98F-D6FF-479A-9F32-04278E12C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12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0D587A-5666-3780-02DA-F5AAF8139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BA43-3AA6-4B64-B90B-8659F8673FF4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7C3942-FD7A-E2A2-A68C-7770B7F43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7CC56E-CE31-0195-9899-9C9EEBE57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F98F-D6FF-479A-9F32-04278E12C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26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91816-779A-A639-1124-659003916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FB5C6-F2BB-023D-EB75-309B835AB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42A647-9079-6249-AA74-E646AC31F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08A280-6AD8-2E41-C9BB-339310C98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BA43-3AA6-4B64-B90B-8659F8673FF4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813795-F2BA-AD02-058A-D4E1337EA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4FDEED-3306-EFEE-39D8-DDA8667B3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F98F-D6FF-479A-9F32-04278E12C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057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CBEFD-1AFE-65EB-7DDC-C47AE24AD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7B0B07-E8BF-8AFC-2D6A-5F55F97C19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5B9B6-59ED-3BA8-3CB4-FA70C0DFD4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2D4CA7-03F6-B7AB-6762-82BDB9B59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BA43-3AA6-4B64-B90B-8659F8673FF4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8A1E3-DD2A-283A-2B44-B1870C17F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24179-7066-5401-DB1E-AB7EF80B6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F98F-D6FF-479A-9F32-04278E12C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20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A0A867-12D2-746A-1A0C-FFDE33BF8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2B89E1-DDBF-E2B5-71C1-AB08E1E01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F8411-AA06-02D1-676E-7D25E93387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3BA43-3AA6-4B64-B90B-8659F8673FF4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D7A99-238D-CCB6-8AFB-7EF14467CC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0A388-7ADE-BF2E-C77E-E70841C469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DF98F-D6FF-479A-9F32-04278E12C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95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B4EAA-F588-06AA-886C-6BEA5EB3E9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4365" y="873537"/>
            <a:ext cx="9144000" cy="635726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Meritorious  students of Department of Botany</a:t>
            </a:r>
            <a:br>
              <a:rPr lang="en-US" sz="3600" dirty="0"/>
            </a:br>
            <a:r>
              <a:rPr lang="en-US" sz="2000" b="1" dirty="0"/>
              <a:t>Session 2023-24</a:t>
            </a:r>
            <a:endParaRPr lang="en-US" sz="3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589E7-DF6B-C1C5-E1D2-6074D82B80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32709"/>
            <a:ext cx="9144000" cy="4807131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evers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0763CDD-06E3-4C5B-70C5-88A2061E33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890" y="1672046"/>
            <a:ext cx="2332544" cy="250806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32CF9A9-52ED-F729-4759-6F2578C3AFA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45" r="6997"/>
          <a:stretch/>
        </p:blipFill>
        <p:spPr>
          <a:xfrm>
            <a:off x="4476204" y="1619794"/>
            <a:ext cx="2420984" cy="256032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225EB98-1D92-053C-B77E-6F0E49A713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251" y="1619794"/>
            <a:ext cx="2500313" cy="256032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C5FA0C2-3575-7B0A-3836-73BC00A0168D}"/>
              </a:ext>
            </a:extLst>
          </p:cNvPr>
          <p:cNvSpPr txBox="1"/>
          <p:nvPr/>
        </p:nvSpPr>
        <p:spPr>
          <a:xfrm>
            <a:off x="1184366" y="4406536"/>
            <a:ext cx="25777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Dixant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Maudgill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Rank-15 in CUET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Pursuing </a:t>
            </a:r>
            <a:r>
              <a:rPr lang="en-US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M.Sc. Botany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from Banaras Hindu University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F3358A3-C662-3B01-590F-0A98045AA29A}"/>
              </a:ext>
            </a:extLst>
          </p:cNvPr>
          <p:cNvSpPr txBox="1"/>
          <p:nvPr/>
        </p:nvSpPr>
        <p:spPr>
          <a:xfrm>
            <a:off x="4110447" y="4406536"/>
            <a:ext cx="35618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Neeraj Thakur</a:t>
            </a:r>
          </a:p>
          <a:p>
            <a:r>
              <a:rPr lang="en-US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Rank-1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(HPU MSc Microbiology and Biotechnology Entrance</a:t>
            </a:r>
          </a:p>
          <a:p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Rank-81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AIIMS New Delhi Medical Biotechnology Entrance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0323E86-0953-2ABB-21BD-B1B4239AF108}"/>
              </a:ext>
            </a:extLst>
          </p:cNvPr>
          <p:cNvSpPr txBox="1"/>
          <p:nvPr/>
        </p:nvSpPr>
        <p:spPr>
          <a:xfrm>
            <a:off x="7515019" y="4406536"/>
            <a:ext cx="3901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Shagun Sharma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Pursuing </a:t>
            </a:r>
            <a:r>
              <a:rPr lang="en-US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M.Sc. Environment Science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from Himachal Pradesh University Shimla.</a:t>
            </a:r>
          </a:p>
        </p:txBody>
      </p:sp>
    </p:spTree>
    <p:extLst>
      <p:ext uri="{BB962C8B-B14F-4D97-AF65-F5344CB8AC3E}">
        <p14:creationId xmlns:p14="http://schemas.microsoft.com/office/powerpoint/2010/main" val="391468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F09527-0253-80AD-DC69-47C33E3645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CCB20A7-0F49-189E-0DBE-0A93E110E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8903" y="1717765"/>
            <a:ext cx="9649097" cy="4622075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E61C9A-7BB2-D54E-277B-BD4B2A62B2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687" y="1738447"/>
            <a:ext cx="2280965" cy="24824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1BB06EC-37DD-2B47-3A8E-8DF98AA92F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830" y="1717765"/>
            <a:ext cx="2136593" cy="26016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D3D00E2-89D9-156A-564A-BFD037D8E8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2" t="31135" r="12283" b="32063"/>
          <a:stretch/>
        </p:blipFill>
        <p:spPr>
          <a:xfrm>
            <a:off x="9206052" y="1717765"/>
            <a:ext cx="2391048" cy="252385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1E0E73C-52D6-A681-B28A-FEBFB9C0F604}"/>
              </a:ext>
            </a:extLst>
          </p:cNvPr>
          <p:cNvSpPr txBox="1"/>
          <p:nvPr/>
        </p:nvSpPr>
        <p:spPr>
          <a:xfrm flipH="1">
            <a:off x="1137829" y="4372540"/>
            <a:ext cx="25371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Parveen Sharma</a:t>
            </a:r>
          </a:p>
          <a:p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baseline="30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nd  </a:t>
            </a: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Rank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in college merit list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Pursuing </a:t>
            </a:r>
            <a:r>
              <a:rPr lang="en-US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M.Sc. Zoology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from IGNOU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721CB0-18D1-B12D-B712-F14A188FF7DD}"/>
              </a:ext>
            </a:extLst>
          </p:cNvPr>
          <p:cNvSpPr txBox="1"/>
          <p:nvPr/>
        </p:nvSpPr>
        <p:spPr>
          <a:xfrm>
            <a:off x="9013372" y="4372540"/>
            <a:ext cx="2583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Parthik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Negi 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Pursuing </a:t>
            </a:r>
            <a:r>
              <a:rPr lang="en-US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M.Sc. Zoology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from DAV PG College Dehradun.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23C45D-A568-3847-A1CD-9E42A28CF80A}"/>
              </a:ext>
            </a:extLst>
          </p:cNvPr>
          <p:cNvSpPr txBox="1"/>
          <p:nvPr/>
        </p:nvSpPr>
        <p:spPr>
          <a:xfrm>
            <a:off x="6391278" y="4378957"/>
            <a:ext cx="2198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Anita Kashyap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lang="en-US" baseline="300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Rank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in College Merit list</a:t>
            </a:r>
          </a:p>
          <a:p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9616F9D-BE25-FD2A-BA41-7DBAC1A7B92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97" t="9397" r="13965" b="28254"/>
          <a:stretch/>
        </p:blipFill>
        <p:spPr>
          <a:xfrm>
            <a:off x="3681823" y="1717765"/>
            <a:ext cx="2391048" cy="248248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08C8BCC-6016-A34B-8717-7B6F8C586B73}"/>
              </a:ext>
            </a:extLst>
          </p:cNvPr>
          <p:cNvSpPr txBox="1"/>
          <p:nvPr/>
        </p:nvSpPr>
        <p:spPr>
          <a:xfrm>
            <a:off x="3622765" y="4378957"/>
            <a:ext cx="26784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Anand Sagar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Pursuing </a:t>
            </a:r>
            <a:r>
              <a:rPr lang="en-US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M.Sc. Nuclear Medicine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from Panjab University</a:t>
            </a:r>
          </a:p>
        </p:txBody>
      </p:sp>
    </p:spTree>
    <p:extLst>
      <p:ext uri="{BB962C8B-B14F-4D97-AF65-F5344CB8AC3E}">
        <p14:creationId xmlns:p14="http://schemas.microsoft.com/office/powerpoint/2010/main" val="3701450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110</Words>
  <Application>Microsoft Office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Office Theme</vt:lpstr>
      <vt:lpstr>Meritorious  students of Department of Botany Session 2023-24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Meritorious  students of Department of Botany Session 2023-24</dc:title>
  <dc:creator>ANJNA THAKUR</dc:creator>
  <cp:lastModifiedBy>PC</cp:lastModifiedBy>
  <cp:revision>25</cp:revision>
  <dcterms:created xsi:type="dcterms:W3CDTF">2024-11-17T13:17:10Z</dcterms:created>
  <dcterms:modified xsi:type="dcterms:W3CDTF">2024-11-23T15:10:26Z</dcterms:modified>
</cp:coreProperties>
</file>